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91"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varScale="1">
        <p:scale>
          <a:sx n="49" d="100"/>
          <a:sy n="49" d="100"/>
        </p:scale>
        <p:origin x="2100" y="3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 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3139321"/>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modelling</a:t>
            </a:r>
          </a:p>
          <a:p>
            <a:pPr marL="285750" indent="-285750">
              <a:buFont typeface="Arial" panose="020B0604020202020204" pitchFamily="34" charset="0"/>
              <a:buChar char="•"/>
            </a:pPr>
            <a:r>
              <a:rPr lang="en-GB" dirty="0"/>
              <a:t>Account for aeroelastic effects</a:t>
            </a:r>
          </a:p>
          <a:p>
            <a:r>
              <a:rPr lang="en-GB" u="sng" dirty="0"/>
              <a:t>Drawbacks</a:t>
            </a:r>
            <a:r>
              <a:rPr lang="en-GB" dirty="0"/>
              <a:t>:</a:t>
            </a:r>
          </a:p>
          <a:p>
            <a:pPr marL="285750" indent="-285750">
              <a:buFont typeface="Arial" panose="020B0604020202020204" pitchFamily="34" charset="0"/>
              <a:buChar char="•"/>
            </a:pPr>
            <a:r>
              <a:rPr lang="en-GB" dirty="0"/>
              <a:t>Depend on flight test data availability and dedicated flight manoeuvres</a:t>
            </a:r>
          </a:p>
        </p:txBody>
      </p:sp>
      <p:sp>
        <p:nvSpPr>
          <p:cNvPr id="12" name="Rectangle 11"/>
          <p:cNvSpPr/>
          <p:nvPr/>
        </p:nvSpPr>
        <p:spPr>
          <a:xfrm>
            <a:off x="4939467" y="1590977"/>
            <a:ext cx="3236466" cy="2308324"/>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Internal parameters hard to properly be tuned</a:t>
            </a:r>
          </a:p>
          <a:p>
            <a:pPr marL="285750" indent="-285750">
              <a:buFont typeface="Arial" panose="020B0604020202020204" pitchFamily="34" charset="0"/>
              <a:buChar char="•"/>
            </a:pPr>
            <a:endParaRPr lang="en-GB"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1"/>
            <a:ext cx="281896" cy="63881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137635"/>
            <a:ext cx="3236466" cy="707886"/>
          </a:xfrm>
          <a:prstGeom prst="rect">
            <a:avLst/>
          </a:prstGeom>
        </p:spPr>
        <p:txBody>
          <a:bodyPr wrap="square">
            <a:spAutoFit/>
          </a:bodyPr>
          <a:lstStyle/>
          <a:p>
            <a:r>
              <a:rPr lang="en-GB" sz="2000" dirty="0"/>
              <a:t>Best use: Loads and rotor 	dynamics prediction</a:t>
            </a:r>
          </a:p>
        </p:txBody>
      </p:sp>
      <p:sp>
        <p:nvSpPr>
          <p:cNvPr id="16" name="Rectangle 15"/>
          <p:cNvSpPr/>
          <p:nvPr/>
        </p:nvSpPr>
        <p:spPr>
          <a:xfrm>
            <a:off x="973794" y="45891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461398" y="43087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6458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18866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73150" y="5396247"/>
            <a:ext cx="1219166" cy="811334"/>
          </a:xfrm>
          <a:prstGeom prst="rect">
            <a:avLst/>
          </a:prstGeom>
        </p:spPr>
      </p:pic>
      <p:pic>
        <p:nvPicPr>
          <p:cNvPr id="26" name="Picture 25"/>
          <p:cNvPicPr>
            <a:picLocks noChangeAspect="1"/>
          </p:cNvPicPr>
          <p:nvPr/>
        </p:nvPicPr>
        <p:blipFill>
          <a:blip r:embed="rId4"/>
          <a:stretch>
            <a:fillRect/>
          </a:stretch>
        </p:blipFill>
        <p:spPr>
          <a:xfrm>
            <a:off x="5628069" y="48014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286372" y="5303513"/>
            <a:ext cx="830090" cy="999186"/>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1420</Words>
  <Application>Microsoft Office PowerPoint</Application>
  <PresentationFormat>Bildschirmpräsentation (4:3)</PresentationFormat>
  <Paragraphs>256</Paragraphs>
  <Slides>19</Slides>
  <Notes>10</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PowerPoint-Präsentation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100</cp:revision>
  <dcterms:created xsi:type="dcterms:W3CDTF">2018-02-21T14:41:24Z</dcterms:created>
  <dcterms:modified xsi:type="dcterms:W3CDTF">2018-02-26T22:28:00Z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